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FF"/>
    <a:srgbClr val="CC99FF"/>
    <a:srgbClr val="008000"/>
    <a:srgbClr val="800080"/>
    <a:srgbClr val="00FFFF"/>
    <a:srgbClr val="0066FF"/>
    <a:srgbClr val="FF6600"/>
    <a:srgbClr val="CC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4635" autoAdjust="0"/>
  </p:normalViewPr>
  <p:slideViewPr>
    <p:cSldViewPr>
      <p:cViewPr varScale="1">
        <p:scale>
          <a:sx n="91" d="100"/>
          <a:sy n="91" d="100"/>
        </p:scale>
        <p:origin x="-136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C02D8-5DD4-4394-8DA7-237A00D34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D08800-A3D4-4590-88EF-69C4A64BCA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C73394-B4BD-4C75-891A-47AFF1360F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A7451-60F5-4503-86BC-86A9A25CD4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592CD4-E531-462B-AE4A-3EE0B43607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3BEB7-791A-436D-9DB2-3F6D180A1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1DD216-6B2C-4AEA-98A6-D37EF0B48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EBA647-A41B-496B-BC7A-0F3F1D8C50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2A4142-AF9A-43BC-B369-62BB9AF46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0ABF4A-0481-4DD6-93AD-AFC117EE2C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1798B-126D-4412-AC91-F85DF3D2A5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A209DCA-EFBE-4ADA-9295-230016D0E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4"/>
          <p:cNvSpPr txBox="1">
            <a:spLocks noChangeArrowheads="1"/>
          </p:cNvSpPr>
          <p:nvPr/>
        </p:nvSpPr>
        <p:spPr bwMode="auto">
          <a:xfrm>
            <a:off x="2627313" y="981075"/>
            <a:ext cx="37449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Baskerville Old Face" pitchFamily="18" charset="0"/>
            </a:endParaRPr>
          </a:p>
        </p:txBody>
      </p:sp>
      <p:sp>
        <p:nvSpPr>
          <p:cNvPr id="13314" name="Text Box 5"/>
          <p:cNvSpPr txBox="1">
            <a:spLocks noChangeArrowheads="1"/>
          </p:cNvSpPr>
          <p:nvPr/>
        </p:nvSpPr>
        <p:spPr bwMode="auto">
          <a:xfrm>
            <a:off x="611188" y="549275"/>
            <a:ext cx="7848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>
                <a:solidFill>
                  <a:srgbClr val="800080"/>
                </a:solidFill>
                <a:latin typeface="Brush Script MT" pitchFamily="66" charset="0"/>
              </a:rPr>
              <a:t>Правила трудовой безопасности и профилактики травматизма у детей в ДОУ</a:t>
            </a:r>
          </a:p>
        </p:txBody>
      </p:sp>
      <p:sp>
        <p:nvSpPr>
          <p:cNvPr id="13315" name="WordArt 7"/>
          <p:cNvSpPr>
            <a:spLocks noChangeArrowheads="1" noChangeShapeType="1" noTextEdit="1"/>
          </p:cNvSpPr>
          <p:nvPr/>
        </p:nvSpPr>
        <p:spPr bwMode="auto">
          <a:xfrm>
            <a:off x="1547813" y="2781300"/>
            <a:ext cx="6192837" cy="2339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spc="72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>
                    <a:alpha val="83136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Проект</a:t>
            </a:r>
          </a:p>
          <a:p>
            <a:pPr algn="ctr"/>
            <a:r>
              <a:rPr lang="ru-RU" sz="3600" kern="10" spc="72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>
                    <a:alpha val="83136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"Безопасное детство"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>
                <a:solidFill>
                  <a:srgbClr val="0066FF"/>
                </a:solidFill>
              </a:rPr>
              <a:t>Основополагающий вопрос: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sz="4400" smtClean="0">
                <a:solidFill>
                  <a:srgbClr val="800080"/>
                </a:solidFill>
                <a:latin typeface="Meiryo" pitchFamily="34" charset="-128"/>
              </a:rPr>
              <a:t>Как прожить без травм?</a:t>
            </a:r>
          </a:p>
        </p:txBody>
      </p:sp>
      <p:pic>
        <p:nvPicPr>
          <p:cNvPr id="14339" name="Picture 4" descr="i5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2420938"/>
            <a:ext cx="6048375" cy="416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33337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sz="3600" smtClean="0"/>
              <a:t>Проект направлен на создание условий для </a:t>
            </a:r>
            <a:r>
              <a:rPr lang="ru-RU" sz="3600" smtClean="0">
                <a:solidFill>
                  <a:srgbClr val="008000"/>
                </a:solidFill>
              </a:rPr>
              <a:t>предотвращения детского травматизма.</a:t>
            </a:r>
            <a:r>
              <a:rPr lang="ru-RU" sz="3600" smtClean="0"/>
              <a:t>  И формирование у детей знаний о </a:t>
            </a:r>
            <a:r>
              <a:rPr lang="ru-RU" sz="3600" smtClean="0">
                <a:solidFill>
                  <a:srgbClr val="008000"/>
                </a:solidFill>
              </a:rPr>
              <a:t>правилах безопасности</a:t>
            </a:r>
            <a:r>
              <a:rPr lang="ru-RU" sz="3600" smtClean="0"/>
              <a:t> в ДОУ</a:t>
            </a:r>
            <a:r>
              <a:rPr lang="ru-RU" smtClean="0"/>
              <a:t>.</a:t>
            </a:r>
          </a:p>
          <a:p>
            <a:pPr eaLnBrk="1" hangingPunct="1">
              <a:buFontTx/>
              <a:buNone/>
            </a:pPr>
            <a:endParaRPr lang="ru-RU" smtClean="0"/>
          </a:p>
        </p:txBody>
      </p:sp>
      <p:pic>
        <p:nvPicPr>
          <p:cNvPr id="15362" name="Picture 4" descr="avatar_blog_aforizmy1-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3213100"/>
            <a:ext cx="5472113" cy="334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CC0066"/>
                </a:solidFill>
              </a:rPr>
              <a:t>Приглашаю вас к участию над вопросом</a:t>
            </a:r>
          </a:p>
        </p:txBody>
      </p:sp>
      <p:sp>
        <p:nvSpPr>
          <p:cNvPr id="16386" name="WordArt 5"/>
          <p:cNvSpPr>
            <a:spLocks noChangeArrowheads="1" noChangeShapeType="1" noTextEdit="1"/>
          </p:cNvSpPr>
          <p:nvPr/>
        </p:nvSpPr>
        <p:spPr bwMode="auto">
          <a:xfrm>
            <a:off x="395288" y="1484313"/>
            <a:ext cx="8424862" cy="1728787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Откуда может прийти беда?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395288" y="2997200"/>
            <a:ext cx="4175125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Нужно продумать варианты ответов на данный вопрос. Как этого не допустить? Привести примеры.</a:t>
            </a:r>
          </a:p>
        </p:txBody>
      </p:sp>
      <p:pic>
        <p:nvPicPr>
          <p:cNvPr id="16388" name="Picture 7" descr="sm_fu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1638" y="2852738"/>
            <a:ext cx="3816350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/>
              <a:t>Приглашаю у участию над вопросом </a:t>
            </a:r>
          </a:p>
        </p:txBody>
      </p:sp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323850" y="1773238"/>
            <a:ext cx="8424863" cy="1439862"/>
          </a:xfrm>
          <a:prstGeom prst="rect">
            <a:avLst/>
          </a:prstGeom>
        </p:spPr>
        <p:txBody>
          <a:bodyPr wrap="none" fromWordArt="1">
            <a:prstTxWarp prst="textInflateBottom">
              <a:avLst>
                <a:gd name="adj" fmla="val 69644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Зачем нам нужна безопасность?</a:t>
            </a:r>
          </a:p>
        </p:txBody>
      </p:sp>
      <p:sp>
        <p:nvSpPr>
          <p:cNvPr id="17411" name="Text Box 9"/>
          <p:cNvSpPr txBox="1">
            <a:spLocks noChangeArrowheads="1"/>
          </p:cNvSpPr>
          <p:nvPr/>
        </p:nvSpPr>
        <p:spPr bwMode="auto">
          <a:xfrm>
            <a:off x="5580063" y="3500438"/>
            <a:ext cx="3240087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/>
              <a:t> Подумать над данным вопросом. Озвучить ваше собственное мнение.</a:t>
            </a:r>
          </a:p>
        </p:txBody>
      </p:sp>
      <p:pic>
        <p:nvPicPr>
          <p:cNvPr id="17412" name="Picture 10" descr="ju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22982">
            <a:off x="179388" y="3357563"/>
            <a:ext cx="4608512" cy="319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9933FF"/>
                </a:solidFill>
              </a:rPr>
              <a:t>Приглашаю вас к участию в вопросе</a:t>
            </a:r>
            <a:r>
              <a:rPr lang="ru-RU" sz="4000" smtClean="0"/>
              <a:t> </a:t>
            </a:r>
          </a:p>
        </p:txBody>
      </p:sp>
      <p:sp>
        <p:nvSpPr>
          <p:cNvPr id="18434" name="WordArt 5"/>
          <p:cNvSpPr>
            <a:spLocks noChangeArrowheads="1" noChangeShapeType="1" noTextEdit="1"/>
          </p:cNvSpPr>
          <p:nvPr/>
        </p:nvSpPr>
        <p:spPr bwMode="auto">
          <a:xfrm>
            <a:off x="395288" y="1628775"/>
            <a:ext cx="8355012" cy="187325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FFFF99">
                    <a:alpha val="85097"/>
                  </a:srgbClr>
                </a:solidFill>
                <a:latin typeface="Times New Roman"/>
                <a:cs typeface="Times New Roman"/>
              </a:rPr>
              <a:t>Как склеить сломанную кость?</a:t>
            </a:r>
          </a:p>
        </p:txBody>
      </p:sp>
      <p:sp>
        <p:nvSpPr>
          <p:cNvPr id="18435" name="Text Box 7"/>
          <p:cNvSpPr txBox="1">
            <a:spLocks noChangeArrowheads="1"/>
          </p:cNvSpPr>
          <p:nvPr/>
        </p:nvSpPr>
        <p:spPr bwMode="auto">
          <a:xfrm>
            <a:off x="468313" y="3644900"/>
            <a:ext cx="316706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/>
              <a:t>Как вы понимаете данный вопрос?  Вам нужно будет ответить на заданный вопрос.</a:t>
            </a:r>
          </a:p>
        </p:txBody>
      </p:sp>
      <p:pic>
        <p:nvPicPr>
          <p:cNvPr id="18436" name="Picture 8" descr="posle-travmy_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49575">
            <a:off x="4435475" y="3200400"/>
            <a:ext cx="4459288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WordArt 4"/>
          <p:cNvSpPr>
            <a:spLocks noChangeArrowheads="1" noChangeShapeType="1" noTextEdit="1"/>
          </p:cNvSpPr>
          <p:nvPr/>
        </p:nvSpPr>
        <p:spPr bwMode="auto">
          <a:xfrm rot="229313">
            <a:off x="0" y="1125538"/>
            <a:ext cx="8137525" cy="3095625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160000" scaled="1"/>
                </a:gradFill>
                <a:latin typeface="Impact"/>
              </a:rPr>
              <a:t>Спасибо за внимание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85</Words>
  <Application>Microsoft Office PowerPoint</Application>
  <PresentationFormat>Экран (4:3)</PresentationFormat>
  <Paragraphs>10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Baskerville Old Face</vt:lpstr>
      <vt:lpstr>Brush Script MT</vt:lpstr>
      <vt:lpstr>Meiryo</vt:lpstr>
      <vt:lpstr>Оформление по умолчанию</vt:lpstr>
      <vt:lpstr>Слайд 1</vt:lpstr>
      <vt:lpstr>Основополагающий вопрос:</vt:lpstr>
      <vt:lpstr>Слайд 3</vt:lpstr>
      <vt:lpstr>Приглашаю вас к участию над вопросом</vt:lpstr>
      <vt:lpstr>Приглашаю у участию над вопросом </vt:lpstr>
      <vt:lpstr>Приглашаю вас к участию в вопросе </vt:lpstr>
      <vt:lpstr>Слайд 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3</cp:revision>
  <dcterms:created xsi:type="dcterms:W3CDTF">2015-10-30T14:58:40Z</dcterms:created>
  <dcterms:modified xsi:type="dcterms:W3CDTF">2015-10-30T16:31:37Z</dcterms:modified>
</cp:coreProperties>
</file>